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57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75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6" r:id="rId123"/>
    <p:sldId id="377" r:id="rId124"/>
    <p:sldId id="378" r:id="rId125"/>
    <p:sldId id="379" r:id="rId126"/>
    <p:sldId id="380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381" r:id="rId153"/>
    <p:sldId id="382" r:id="rId154"/>
    <p:sldId id="383" r:id="rId155"/>
    <p:sldId id="384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01 Manage AEM Packages" id="{9B9613A0-EF74-4493-BD56-F025D530A375}">
          <p14:sldIdLst>
            <p14:sldId id="256"/>
            <p14:sldId id="38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Module 02 AEM OSGi Configurations and Run Modes" id="{23A0A4B8-AA36-4327-A79E-1D421796036D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Module 03 Monitoring AEM-Dashboard &amp; Logs" id="{3F496DB8-AB12-42C7-AD71-8EB39BC6A95D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75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</p14:sldIdLst>
        </p14:section>
        <p14:section name="Module 04 Common AEM Configurations-Content aware &amp; Global" id="{B553FF3D-5F70-482B-B452-0039CC07EC58}">
          <p14:sldIdLst>
            <p14:sldId id="380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381"/>
            <p14:sldId id="382"/>
            <p14:sldId id="383"/>
            <p14:sldId id="384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7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81A3-23DE-48BD-BDE4-34DC8D8F3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5A714-B328-4AB0-A785-7A2F791F8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BD810-BEAE-4155-89A5-13E1383E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EB144-1525-41C3-8216-DD212894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5D0F4-04ED-4A89-8474-5F35F348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2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9AE5-1861-4351-8016-D45AFBEA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A5F27-8808-413E-9B91-CA99A20E2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DF8E-5DFE-4009-94E5-3334D20C1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C2F-5F00-40B0-A162-FE3637900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39A7D-3E21-42C5-8F64-C160280A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10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FDEE1F-C78E-430C-8929-CB0E91D6D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1D825-4FFC-4E45-A631-E3A7DC141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3ABEC-CDAB-404A-A37D-12D739DD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739F3-B1E6-4B8A-9DB2-2DF6C86D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6906C-04D3-4A41-BB7A-EB89D6D0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2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3356-CA64-4B8E-A748-80FD69FF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804B2-66D6-494A-9608-709FB51CB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B3011-D323-49FE-A9D8-106DC1E4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4458-1356-45E3-A5D1-05B98B32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89D87-C196-4D62-89C4-EEFBF9C2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3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6332A-C940-4C5A-836F-E841BF20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0F8B4-0F64-4175-B3A5-E7A088BBC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AE9AF-F18C-4ECC-83E5-6382D213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E7759-AD78-4517-B735-549CD5D1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8223E-A201-4C48-9ED0-023573DE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16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DC9F-A515-4DBE-98A6-D5A4F653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F292-B60A-415C-A350-DF8AE9F6D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4EDED-0243-4D95-9476-3B63B2DE8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BA42D-852D-4597-9837-D7043DC2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D9ED2-1096-4815-984A-A28E6BE0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7C963-C67F-4A1F-9FC2-D4F85063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38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8846-8434-402C-8BE4-0CAA3A1D5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BA121-C6A6-464D-9656-E517FE658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101C3-B392-4F7D-AB5A-3D7E3F034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B7BC3-EA6C-49D1-8794-5684901D5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D2C323-1764-45B0-9CC1-9AF72BB32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EB50B9-D069-4B7B-A5C0-F92F620D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0FC51-6C31-455A-997D-9D15FD67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210023-1479-436A-9B66-AE974413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D5FE-1C37-4966-A5A8-B9DE3C69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A92B1-179E-4D35-9D10-8BFBAD92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C62A-5E0D-4881-96AB-8AEBADA3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D7926-07BA-40A3-9956-D09F5163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408C1-CEE7-499E-B0AC-07549BBD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6F9F9-DB02-4645-95C1-A120AE18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6C53D-A43C-4DFD-B81F-530EA23C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1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C173-AF5A-408C-926A-529EB665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B7D9-FAEA-4B67-A69D-D4F685447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94ABF-08C9-4ADA-8614-AECE18635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AF59C-AFA7-4BC4-8AFE-0F413146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433E9-FBF9-4858-BB92-6EAE9108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306E0-AA63-4A3B-89C7-52C20417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5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198B-17E9-4DDE-911F-537A04E8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CB7BF-15F3-437E-84B2-F11DB47DD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109A2-6689-43AD-AEC5-9ACA727B9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1C8B8-2CE3-4354-804A-BDDC05C6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F1692-41CB-43BE-B314-E7213530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265E8-747F-42D5-8EE8-07920EDA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C0B85-E152-4634-BD0F-07493170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04C6-ED3B-453E-8873-3A489F705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DBDC1-13EB-42D6-9542-62DF20259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AC78D-1828-47CA-85D7-763B56F10CC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2C4FF-45F9-4DCA-A183-A6C866D6A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C82C0-9C81-42EA-AE81-D44893F21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3CF9C-F4D4-43C3-B3E1-5DF01029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2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B350AF-C354-4148-886A-72099A31A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8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BEA0B-9F6B-49E4-A99F-86699D53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270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137A0-E75F-4F59-99AC-E4BA167F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63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11125-BEDB-4477-8898-27362051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29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50B8C-6416-4D05-AE26-B91B8C3F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75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3DE47F-3543-4172-A577-DA7A311D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704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BB28-9001-415C-A908-48B524C9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AEA9F-1733-424A-AF5B-C094B1D38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C5E8D-122B-42BB-8DD7-EC695484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052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937A-E73B-4A66-B35F-9F30FB9F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F5502-0F71-4C3F-BFFA-6ED412604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0583D-9AC2-4F74-9100-98A1C662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635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1C6F-B25A-4B73-A3AE-DE06B19A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F6558-666B-4A97-B864-0660A6B1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E649E-089E-4751-9AB5-1AEC8226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48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E96F-5827-4B80-86FC-45AFA4B7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325CF-FF2F-4713-ACD0-B6F35A2F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C8779-2BCF-4F82-8636-B7886F1F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723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8788-8159-42B9-8CF9-814966A5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EC60-82D3-4E0D-8408-F3B60AE10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4969F-0329-45CF-B92F-CA0F1E8CA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115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E5829-0954-4629-B5BA-AF1DDF71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E466-59FA-443D-8081-C6CD77E2A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9F2E5-AD97-4711-9600-3ADD66C99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9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DBACF-17D2-4915-A827-B56BFCCE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53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6C40-11BB-41D7-A2E0-21F0FCDE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5F407-55BE-4208-B229-13B8CB9D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95FC8-14B9-4F74-9DE7-669345A7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924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9D15-D1E5-4048-BBE2-6FEDDD28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24D95-1307-48F7-B36A-344D10C19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AC3D8-AAAA-4772-92E8-2886B7BB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71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D773-837D-416E-AB5A-795B1D33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E472-B53B-4310-B299-C96DC2648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D05E0-E456-4908-9096-02FF2A8D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043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FD4A-344C-40FB-820A-1B4EE1F7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9761-D0E4-4D5B-80FD-628CD626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FDBFA-6A18-4BF2-A081-7218DD1D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127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F91F-CFF7-43DD-90EF-D680D922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FF070-67BE-4F69-BDEA-83DCA688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51432-261F-4B56-8141-B5921CA0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7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C39D-DBF6-4CE2-9D70-B5635603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EE033-1EBB-4E2C-ABF1-3D517F0FB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461C9-D811-4A11-BA8B-7126D34A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77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9624-6F1F-4FC3-B011-075CC335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E4C45-9A67-4D73-B3BD-58DDA2B7D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BB8CB-55E0-4FD0-BB8F-E89F8887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23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06C6-E111-42AC-962A-436B7850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A467-8541-4781-99F7-74C0F4FF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8B216-868A-4C3B-A550-012E5D7D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023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D757-C9FD-4FB5-9A06-95FE1A64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D0B7-0758-47F6-955A-76B86DD77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3E681-F551-400E-A3E5-2AB99108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67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8A7C-FFFA-4964-869F-EDFC3D03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E917-E267-4F92-8ED7-843ECE94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7A429-0C2F-49E0-A547-41984A5D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4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FC873-02B0-4E2A-9C72-4CD79AF6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944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A3B7-3406-49D0-A62F-EB1B0E2D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64168-30A1-401C-86F6-E86BAEFC6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6AAA5-7073-4E6D-9CBF-AD4FEEA2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781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F843-85DA-4E98-A423-00F743FD4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FEF15-5E33-4EA8-8405-4144D775E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C409B-AC1C-470D-9C64-24D44926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047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C0ED-C146-45CD-9FDB-78C78F58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7A4E-7B3F-4F66-9148-81C5B2716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B3EA8-A828-40D1-8FE4-AC3DF4F9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58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30D9-34CE-4871-A738-1A43EF87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0B21-9847-47C6-BE85-9F95DFBF7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D7A26-4BC8-4350-B344-999EAE08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154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E95C-71A1-48FD-8272-34D6D0E0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023CD-1E80-4180-92A8-A8F323128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B7317-AED9-425B-90B0-46F85A3B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32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B438-4233-40C3-BB07-FAA408E8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9611-9B58-4E0D-A303-0C47D362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0BA94-7F76-41EB-AF79-5CC8E33F7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829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0C58E5-1430-4E38-8671-4E0892F3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800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48705-04EB-444F-A570-AE33C46E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66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D4F36-D7CC-4EEB-8775-9D325F1F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560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32D53-C360-415D-AB6E-139F50C8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32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532C5-F012-4C5D-9CFE-C9F14A57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960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3BC94-5937-434F-A5D9-990063FA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839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36948A-16C1-43DE-878C-806EA4B5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162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48492-9594-4EB4-AB7F-3240742D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212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552725-A9DB-4973-8DC0-8BD6BC8A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365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0ABF8-B43B-4CA1-838C-6A98592A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576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7B5E1-CDB7-49E1-8D65-43659B27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734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985F4-00DB-4FE9-B35B-A46595C0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121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9E2D19-9240-4C07-A2CD-E64CBC7E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878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55B8A-CA27-465F-90CD-3C175E0C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455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3042B-CF1A-489D-AEAE-17935E3D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3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EB02D-7170-491C-8294-2CFBAA94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650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C68DA-360E-42C5-9C23-AECB69D3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9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F8F57-62D9-455E-ABD7-76EB7E53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418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CF9D39-3E74-4F35-8F2B-4880C71A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432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3CD20-98B0-4866-A5EF-6C0F9904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953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B3456F-862A-4A56-9D03-5A612338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37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380F2-C6B5-4BD9-A4E1-B42CD8D3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419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3DCAF-E7D4-4E78-B097-0D6D7192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50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7C202B-3765-405E-ADFF-E16BF772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045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2A7D9-55A0-4A74-A785-D8C0FA415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70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2852C-5B6D-4F17-942B-6A624DAB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8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243A1-EC43-4D51-8591-8176D5D9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056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DE8B4-8B00-4642-A397-4CE4C410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04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E48294-D2DD-4F6A-BC97-EADF9623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16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C8AB-6A2F-4E93-ADE6-61EEB44C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C122F-01F1-4996-B8B6-9311C4E52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08CA7-170A-483A-9EB6-F4025825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177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02436-FE90-49E8-8D24-0646E918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F8306-3E99-4032-96C0-D92645E10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C7965-A2CA-48C5-A03E-E53DF696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72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DCEE-D946-4494-8A9D-8C04D397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ABB52-9C29-4118-9087-2A88D5492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8A66E-55E2-4025-BB1B-4865DCC4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249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BA9D-CFBE-4860-B642-976BA0DD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0E4AD-5304-4C08-BA47-CC2D35232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8651D-8C54-4AE6-8513-5EF30BEA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48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1AE3-58DE-4A62-9F46-719692CB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51367-3B6F-415B-9168-B14896E5A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2FBEC-26A3-4A86-9FC8-E4DD9F6D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326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C47A-FDE4-478E-B94E-C3E6CAFB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8FF4-CF7B-4F3C-9D71-1915FD6D6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4FDB3-1962-46DC-932D-46ED3243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258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0701-4EA7-42C0-A51F-C9173C73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231F-D5F7-4E8C-AA92-B33CE1EFA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CAE9E-68F3-4628-8F0D-C12E6C6DA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071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0AF6-F06D-4012-939C-C2B71EB0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108E-B74A-4149-876E-1F0899BA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757B-17CA-46DE-80D2-BF3D5D9D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18650B-808F-4ECB-86BE-17AC1038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806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890E-EAE2-4328-97F5-C9B291AA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BAC9D-AB72-489F-87EE-F22F3EBCE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21D24-68B2-439E-A075-709C6736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92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5529-9C9D-4920-AB77-5AA6C399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520FF-CE76-4196-AA43-8A415D6C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FF36C-6C88-4BD7-9D2C-2387DD5F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058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ACFC-5CE9-486B-8DBB-116A48B2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886A7-9423-4D32-A8E2-244F9C6F1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0501C-46FD-4924-BAF0-35061826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708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D82E-F20A-4ED9-99A9-CF6C1D22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D50EB-53C6-434F-B3CF-8429B6E87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E47EF-F6E9-4F82-82A7-46ADE970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7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F0774-3BA5-4785-8DAF-0ADDC8C49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3D039-3504-43BC-B0C6-1F6286C7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7E8CB0-EB73-4190-8990-81B6AF3E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9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02A7-A788-433C-B6A7-972A4E98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B9FD-F654-4718-9BED-1E744BC8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C6801-864B-423C-92D8-D70B7CC7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3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2E67D-5E5E-4737-928B-3B74F02A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54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77025-FD4B-4CCE-B11A-FFCBC2E2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BCFC9-F75F-45B3-8590-6EE94B36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20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9A3B5-970A-46B7-AD60-63EFBFED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5F77C5-D89C-4CFF-84EE-8D7FE3B6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4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988CB-3BBD-4F97-99EB-C9CEDBCF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36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A35188-2E23-43F7-BA9E-55451727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05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2EF66-55B4-4AB5-BEC2-F1408CED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D6CC4-3D2C-46B7-870B-7D9C5827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60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D42254-EE9F-46DD-8DD3-CEF0873F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305A7-C5AE-45F4-B32F-7D8724B7C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1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BDC5C5-DF42-4CDF-968E-E065EEFA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14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4D96D2-FECE-4FD8-A0FB-2B5A1176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55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29E62-D0EB-4A42-A66A-755AD444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4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D9B3A-B9FB-4F5E-8704-57D5D8BA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09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592871-3C04-4E5D-87DD-7EDDB290E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47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02062-D004-4972-8BC0-2CA6022B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0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FC470-6995-4E50-9F3C-8518DD8A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74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B0E38-0E20-4F46-98E3-B9A88EC5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30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D5BD5-5188-48E6-81C6-56EAD35A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75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AFD447-5D65-4C75-9E92-90105E4F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1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95129-B36C-40EA-AFD3-B210958B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1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EF29E-687F-4041-89DA-31B80765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0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F0CAC8-DA1E-4034-BBB6-E55CBF55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95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4AEB87-F3AD-403E-B451-1DBF3CCC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46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C0528-8323-42F7-A045-FD1E8D3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11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00AEAA-ABDE-4AE2-A9AD-0C94C1FF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50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31973C-9908-4B01-8262-E574C42F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57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BAC9F-8B6D-4DDC-9142-040FA040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44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A58C52-1637-4FBA-B3AE-8EEED71D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99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59138-6767-4BB3-B77D-FFC034D6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56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F6F17-94D5-4E9A-B51C-FBAC03D8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259669-4CEF-4C3A-BFFD-14C4E5F4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9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ECF15-41BB-46E5-B9ED-8A324D08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74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BF291-20C7-4AD7-A096-778612BB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97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3797D-8CF3-4048-8A58-ADFC4138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14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942A8E-1430-4EB9-8E9F-375EB78E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04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C1C45-F95F-4ACF-8710-819D692F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1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E9B5F-B7E3-4530-9C2F-990FB37A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81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9A0BF-C481-4697-8558-11F36992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2415A-A2D7-48DA-987C-445B46A2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5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C642D0-2476-40E1-868C-E8C3D264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9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E72B6B-4899-4C10-BCF7-47425D58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0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98567-C5D8-4B4F-8894-34F2A570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75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55117-DF34-4501-A991-27A880BC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9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7B440-D5F4-4A7C-888C-97D6C7F3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1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0566B-5EEB-4DBB-A55C-94E419E0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195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86277-8393-4F7F-AF45-626BB691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29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919C74-44EC-4543-A724-99B63A757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10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7A4B20-BE8C-4B18-9C42-42961434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09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F6B32F-1C95-431E-B3A7-B7A6E6A3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90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BCB8D-D26E-457A-8182-27A464BB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44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2C4F8-12D8-4AD0-91E6-A2196CBE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4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9D3CB6-761F-4DA2-9007-64E4A630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8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D2F28-6326-4649-BACF-433B8F9B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00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9E363-E7B6-4342-8972-F417609F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29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AB217-F22F-44A2-8A03-723B9C2A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42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DE3C3-6657-4C24-885B-A9D8170C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97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2F13C9-7555-4ADE-91F9-AE668C4D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58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3E034-1FD5-47B5-8694-352D7613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A512F-4F09-47AA-96C3-F5B4B245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33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E5516E-F17D-418B-AA1E-EE0C85FD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53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71C2B-F033-476A-AD28-B6B890BB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89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95047-B7DD-4F71-AB6E-65F00B10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26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B62C29-6F9A-4561-B7B7-6D89EEAB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3EB555-990D-47CD-BF8A-4D887B38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10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70E90-5920-4B7A-A812-146D1535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03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C56A0C-77BF-4E94-93ED-22628838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79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662470-48E8-4FAD-841B-FD855495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55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D3EDDC-0961-4211-BE45-90D9B950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87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94A8F5-52A3-48FE-82F6-0E67387E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339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226CD-304D-4FB8-9B20-BEBEAA76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2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49934C-19E5-4427-B3A2-121B80B6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84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D3D37-0284-4F06-A4D7-0B1234C7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63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9DEB0-E186-49A9-8369-4F610053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187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F803-0EAB-4394-B0D5-04ECB3E4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328722-DD87-4AF2-82C1-C436E144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5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FAB25-71C8-49B5-A52E-593A14B0E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591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B7733-5DC6-4D16-842F-38A3F2C6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16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9E90D-823B-4C67-BDB4-22E5597E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77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DA6B3-B459-43EA-82B9-CD21D9FA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965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16A9F-368A-44C8-A067-D2583EB5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7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8F42-71C5-4302-9144-2AAAAD02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AE2F4-ECDA-4A96-8444-2BDDE57ED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EFD71-DDF6-47EF-8060-DF5A1F8B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42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C4909-B32B-4C29-A7F0-56F6967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745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923F08-5F41-4B13-B4ED-FBCFF60C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937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F6DA2-9785-4E58-9D44-B97592AD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880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4A0AA-9039-4AB8-AAD0-A9346D7E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43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0</Words>
  <Application>Microsoft Office PowerPoint</Application>
  <PresentationFormat>Widescreen</PresentationFormat>
  <Paragraphs>0</Paragraphs>
  <Slides>163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24</cp:revision>
  <dcterms:created xsi:type="dcterms:W3CDTF">2021-09-28T01:38:18Z</dcterms:created>
  <dcterms:modified xsi:type="dcterms:W3CDTF">2022-03-22T14:04:46Z</dcterms:modified>
</cp:coreProperties>
</file>